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D2BDDBA-3601-4AA2-ABE5-375D64BA7057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87329EC-C872-421B-A3BB-835ED1D4F5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Песенная поэзия 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50-х – 70-х годов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песня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72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ПЕСНЯ -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песенный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жанр, возникший в середине XX века в разных странах.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отличительными особенностями является совмещение в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 лице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автора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гитарное сопровождение,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 перед музыкой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14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ПЕСНЯ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 популярна в период так называемой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«хрущевской оттепели»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периода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истории СССР после смерти И. В. Сталина (середина 1950-х — середина 1960-х годов).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характеризовался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СССР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либерализацией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режима,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ослаблением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тоталитарной власти,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появлением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некоторой свободы слова,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демократизацией политической и общественной жизни,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открытостью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западному миру,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ольшей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свободой творческой деятельности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связано с пребыванием на посту Первого секретаря ЦК КПСС Н. Хрущёва (1953—1964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вторская песня стала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из форм самовыражения «шестидесятников».</a:t>
            </a:r>
          </a:p>
        </p:txBody>
      </p:sp>
    </p:spTree>
    <p:extLst>
      <p:ext uri="{BB962C8B-B14F-4D97-AF65-F5344CB8AC3E}">
        <p14:creationId xmlns:p14="http://schemas.microsoft.com/office/powerpoint/2010/main" val="362871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6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АВТОРСКОЙ ПЕСНИ 50-Х - 60-Х ГОДОВ МОЖНО ВЫДЕЛИТЬ НЕСКОЛЬКО ЭТАПОВ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988840"/>
            <a:ext cx="8595360" cy="4247368"/>
          </a:xfrm>
        </p:spPr>
        <p:txBody>
          <a:bodyPr/>
          <a:lstStyle/>
          <a:p>
            <a:pPr marL="342900" indent="-342900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Романтический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(Б. Окуджава)</a:t>
            </a:r>
          </a:p>
          <a:p>
            <a:pPr marL="342900" indent="-342900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Иронические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позднее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сатирические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песни (А. Галич, Ю. Ким)</a:t>
            </a:r>
          </a:p>
          <a:p>
            <a:pPr marL="342900" indent="-3429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(В. Высоцкий)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 творчестве многих бардов занимала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</a:p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241966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Аркадьевич Галич </a:t>
            </a:r>
            <a:r>
              <a:rPr lang="ru-RU" dirty="0"/>
              <a:t>(Гинзбург)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1918-1977)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4511800" cy="49377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русский поэт, сценарист, драматург, автор и исполнитель собственных песен.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/>
              <a:t>Автор произведений</a:t>
            </a:r>
          </a:p>
          <a:p>
            <a:pPr marL="342900" indent="-342900" algn="just"/>
            <a:r>
              <a:rPr lang="ru-RU" b="1" dirty="0" smtClean="0"/>
              <a:t>Пьесы «Улица </a:t>
            </a:r>
            <a:r>
              <a:rPr lang="ru-RU" b="1" dirty="0"/>
              <a:t>мальчиков» (1946</a:t>
            </a:r>
            <a:r>
              <a:rPr lang="ru-RU" b="1" dirty="0" smtClean="0"/>
              <a:t>),  «Пути</a:t>
            </a:r>
            <a:r>
              <a:rPr lang="ru-RU" b="1" dirty="0"/>
              <a:t>, которые мы выбираем» (или «Под счастливой звездой», </a:t>
            </a:r>
            <a:r>
              <a:rPr lang="ru-RU" b="1" dirty="0" smtClean="0"/>
              <a:t>1954), </a:t>
            </a:r>
            <a:r>
              <a:rPr lang="ru-RU" b="1" dirty="0"/>
              <a:t>«Матросская тишина</a:t>
            </a:r>
            <a:r>
              <a:rPr lang="ru-RU" b="1" dirty="0" smtClean="0"/>
              <a:t>», 1958 и др.</a:t>
            </a:r>
          </a:p>
          <a:p>
            <a:pPr marL="342900" indent="-342900" algn="just"/>
            <a:r>
              <a:rPr lang="ru-RU" b="1" dirty="0"/>
              <a:t>Сценарии к фильмам «На семи ветрах» (1962), «Дайте жалобную книгу» (1964), «Государственный преступник» (1964), «Третья молодость» (1965), «Бегущая по волнам» (1967</a:t>
            </a:r>
            <a:r>
              <a:rPr lang="ru-RU" b="1" dirty="0" smtClean="0"/>
              <a:t>) и др.</a:t>
            </a:r>
          </a:p>
          <a:p>
            <a:pPr marL="342900" indent="-342900" algn="just"/>
            <a:r>
              <a:rPr lang="ru-RU" b="1" dirty="0"/>
              <a:t>С конца 1950-х </a:t>
            </a:r>
            <a:r>
              <a:rPr lang="ru-RU" b="1" dirty="0" smtClean="0"/>
              <a:t>сочиняет </a:t>
            </a:r>
            <a:r>
              <a:rPr lang="ru-RU" b="1" dirty="0"/>
              <a:t>песни, исполняя их под собственный аккомпанемент на семиструнной </a:t>
            </a:r>
            <a:r>
              <a:rPr lang="ru-RU" b="1" dirty="0" smtClean="0"/>
              <a:t>гитаре.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816424" cy="4896544"/>
          </a:xfrm>
        </p:spPr>
      </p:pic>
    </p:spTree>
    <p:extLst>
      <p:ext uri="{BB962C8B-B14F-4D97-AF65-F5344CB8AC3E}">
        <p14:creationId xmlns:p14="http://schemas.microsoft.com/office/powerpoint/2010/main" val="67143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1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Булат Шалвович Окуджава (1924-1997)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908720"/>
            <a:ext cx="4727823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советский и российский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поэт, композитор, литератор, прозаик и сценарист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Автор </a:t>
            </a:r>
            <a:r>
              <a:rPr lang="ru-RU" b="1" dirty="0"/>
              <a:t>около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b="1" dirty="0" smtClean="0"/>
              <a:t> </a:t>
            </a:r>
            <a:r>
              <a:rPr lang="ru-RU" b="1" dirty="0"/>
              <a:t>авторских и эстрадных песен, написанных на собственные стихи, один из наиболее ярких представителей жанра авторской песни в 1950-е—1980-е годы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/>
              <a:t>Работал редактором в издательстве «Молодая гвардия», </a:t>
            </a:r>
            <a:r>
              <a:rPr lang="ru-RU" b="1" dirty="0" smtClean="0"/>
              <a:t>заведующим </a:t>
            </a:r>
            <a:r>
              <a:rPr lang="ru-RU" b="1" dirty="0"/>
              <a:t>отделом поэзии в «Литературной газете</a:t>
            </a:r>
            <a:r>
              <a:rPr lang="ru-RU" b="1" dirty="0" smtClean="0"/>
              <a:t>», снимался в кино.</a:t>
            </a:r>
          </a:p>
          <a:p>
            <a:pPr marL="0" indent="0" algn="just">
              <a:buNone/>
            </a:pPr>
            <a:r>
              <a:rPr lang="ru-RU" b="1" dirty="0" smtClean="0"/>
              <a:t>Автор знаменитой песни </a:t>
            </a:r>
            <a:r>
              <a:rPr lang="ru-RU" b="1" dirty="0"/>
              <a:t>«А нам нужна одна победа</a:t>
            </a:r>
            <a:r>
              <a:rPr lang="ru-RU" b="1" dirty="0" smtClean="0"/>
              <a:t>» (фильм </a:t>
            </a:r>
            <a:r>
              <a:rPr lang="ru-RU" b="1" dirty="0"/>
              <a:t>«Белорусский вокзал</a:t>
            </a:r>
            <a:r>
              <a:rPr lang="ru-RU" b="1" dirty="0" smtClean="0"/>
              <a:t>», 1970).</a:t>
            </a:r>
          </a:p>
          <a:p>
            <a:pPr marL="0" indent="0" algn="just">
              <a:buNone/>
            </a:pPr>
            <a:r>
              <a:rPr lang="ru-RU" b="1" dirty="0" smtClean="0"/>
              <a:t>С </a:t>
            </a:r>
            <a:r>
              <a:rPr lang="ru-RU" b="1" dirty="0"/>
              <a:t>композитором Исааком </a:t>
            </a:r>
            <a:r>
              <a:rPr lang="ru-RU" b="1" dirty="0" smtClean="0"/>
              <a:t>Шварцем</a:t>
            </a:r>
            <a:r>
              <a:rPr lang="ru-RU" b="1" dirty="0"/>
              <a:t> </a:t>
            </a:r>
            <a:r>
              <a:rPr lang="ru-RU" b="1" dirty="0" smtClean="0"/>
              <a:t> создал </a:t>
            </a:r>
            <a:r>
              <a:rPr lang="ru-RU" b="1" dirty="0"/>
              <a:t>32 песни, наиболее известные </a:t>
            </a:r>
            <a:r>
              <a:rPr lang="ru-RU" b="1" dirty="0" smtClean="0"/>
              <a:t>из них </a:t>
            </a:r>
            <a:r>
              <a:rPr lang="ru-RU" b="1" dirty="0"/>
              <a:t>— песня «Ваше благородие, госпожа Удача» («Белое солнце пустыни»), </a:t>
            </a:r>
            <a:r>
              <a:rPr lang="ru-RU" b="1" dirty="0" smtClean="0"/>
              <a:t>песни </a:t>
            </a:r>
            <a:r>
              <a:rPr lang="ru-RU" b="1" dirty="0"/>
              <a:t>из кинофильма «Соломенная шляпка».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82" y="980729"/>
            <a:ext cx="3767082" cy="5254972"/>
          </a:xfrm>
        </p:spPr>
      </p:pic>
    </p:spTree>
    <p:extLst>
      <p:ext uri="{BB962C8B-B14F-4D97-AF65-F5344CB8AC3E}">
        <p14:creationId xmlns:p14="http://schemas.microsoft.com/office/powerpoint/2010/main" val="16008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Иосифович Визбор (1934-1984)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4464496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советский автор-исполнитель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песен,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киноактёр, журналист, писатель, сценарист, поэт,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песен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Занимался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альпинизмом, участвовал в экспедициях на Кавказ, Памир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Тянь-Шань, был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инструктором по горнолыжному спорту.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Увлечение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горными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вершинами нашло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отражение в песнях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надеясь на верного друга и горные лыжи…», «Поминки» и др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сделало песни Визбора популярными среди туристов.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Регулярно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снимался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кино («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Красная палатка», «Начало», «Дневник директора школы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», «Ты и я», «Семнадцать мгновений весны»).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8" y="1298575"/>
            <a:ext cx="3969448" cy="4937125"/>
          </a:xfrm>
        </p:spPr>
      </p:pic>
    </p:spTree>
    <p:extLst>
      <p:ext uri="{BB962C8B-B14F-4D97-AF65-F5344CB8AC3E}">
        <p14:creationId xmlns:p14="http://schemas.microsoft.com/office/powerpoint/2010/main" val="237017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Черсанович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Ким (род. в 1936)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4" y="1196752"/>
            <a:ext cx="4511799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советский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 российский поэт, композитор, драматург, сценарист,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бард.</a:t>
            </a:r>
          </a:p>
          <a:p>
            <a:pPr marL="0" indent="0">
              <a:buNone/>
            </a:pPr>
            <a:r>
              <a:rPr lang="ru-RU" b="1" dirty="0" smtClean="0"/>
              <a:t>Преподавал </a:t>
            </a:r>
            <a:r>
              <a:rPr lang="ru-RU" b="1" dirty="0"/>
              <a:t>литературу, историю и </a:t>
            </a:r>
            <a:r>
              <a:rPr lang="ru-RU" b="1" dirty="0" smtClean="0"/>
              <a:t>обществоведение, играл в спектаклях, писал песни и пьесы  для театра и кино. </a:t>
            </a:r>
            <a:r>
              <a:rPr lang="ru-RU" b="1" dirty="0"/>
              <a:t>Автор около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</a:t>
            </a:r>
            <a:r>
              <a:rPr lang="ru-RU" b="1" dirty="0"/>
              <a:t>песен, трёх десятков пьес и десятка книг.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Член Союза кинематографистов СССР (1987), Союза писателей (1991), Пен-клуба (1997). </a:t>
            </a:r>
          </a:p>
          <a:p>
            <a:pPr marL="0" indent="0">
              <a:buNone/>
            </a:pPr>
            <a:r>
              <a:rPr lang="ru-RU" b="1" dirty="0" smtClean="0"/>
              <a:t>Лауреат премии «Золотой Остап» (1998), Лауреат российской Государственной премии им. Булата Окуджавы (2000). </a:t>
            </a:r>
          </a:p>
          <a:p>
            <a:pPr marL="0" indent="0">
              <a:buNone/>
            </a:pPr>
            <a:r>
              <a:rPr lang="ru-RU" b="1" dirty="0" smtClean="0"/>
              <a:t>В 2002 году перевёл мюзикл «</a:t>
            </a:r>
            <a:r>
              <a:rPr lang="ru-RU" b="1" dirty="0" err="1" smtClean="0"/>
              <a:t>Нотр</a:t>
            </a:r>
            <a:r>
              <a:rPr lang="ru-RU" b="1" dirty="0" smtClean="0"/>
              <a:t>-Дам де Пари» на русский язык.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816424" cy="4968552"/>
          </a:xfrm>
        </p:spPr>
      </p:pic>
    </p:spTree>
    <p:extLst>
      <p:ext uri="{BB962C8B-B14F-4D97-AF65-F5344CB8AC3E}">
        <p14:creationId xmlns:p14="http://schemas.microsoft.com/office/powerpoint/2010/main" val="102258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Семенович Высоцкий (1938-1980)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052736"/>
            <a:ext cx="4511799" cy="51834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русский поэт, советский актёр и автор-исполнитель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песен,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прозаических произведений.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Лауреат </a:t>
            </a:r>
            <a:r>
              <a:rPr lang="ru-RU" b="1" dirty="0"/>
              <a:t>Государственной премии СССР (1987 — посмертно</a:t>
            </a:r>
            <a:r>
              <a:rPr lang="ru-RU" b="1" dirty="0" smtClean="0"/>
              <a:t>).</a:t>
            </a:r>
          </a:p>
          <a:p>
            <a:pPr marL="0" indent="0" algn="just">
              <a:buNone/>
            </a:pPr>
            <a:r>
              <a:rPr lang="ru-RU" b="1" dirty="0" smtClean="0"/>
              <a:t>Написал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 100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стихотворений, около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</a:t>
            </a:r>
            <a:r>
              <a:rPr lang="ru-RU" b="1" dirty="0" smtClean="0"/>
              <a:t>. </a:t>
            </a:r>
          </a:p>
          <a:p>
            <a:pPr marL="0" indent="0" algn="just">
              <a:buNone/>
            </a:pPr>
            <a:r>
              <a:rPr lang="ru-RU" b="1" dirty="0" smtClean="0"/>
              <a:t>Был актёром </a:t>
            </a:r>
            <a:r>
              <a:rPr lang="ru-RU" b="1" dirty="0"/>
              <a:t>Театра драмы и комедии на Таганке в Москве.</a:t>
            </a:r>
          </a:p>
          <a:p>
            <a:pPr marL="0" indent="0" algn="just">
              <a:buNone/>
            </a:pPr>
            <a:r>
              <a:rPr lang="ru-RU" b="1" dirty="0" smtClean="0"/>
              <a:t>Сыграл </a:t>
            </a:r>
            <a:r>
              <a:rPr lang="ru-RU" b="1" dirty="0"/>
              <a:t>десятки ролей в </a:t>
            </a:r>
            <a:r>
              <a:rPr lang="ru-RU" b="1" dirty="0" smtClean="0"/>
              <a:t>театре (Гамлета </a:t>
            </a:r>
            <a:r>
              <a:rPr lang="ru-RU" b="1" dirty="0"/>
              <a:t>(«Гамлет» У. Шекспира), Галилея («Жизнь Галилея» Б. Брехта), Лопахина («Вишнёвый сад» А. </a:t>
            </a:r>
            <a:r>
              <a:rPr lang="ru-RU" b="1" dirty="0" smtClean="0"/>
              <a:t>Чехова) и др.) и кино («Место </a:t>
            </a:r>
            <a:r>
              <a:rPr lang="ru-RU" b="1" dirty="0"/>
              <a:t>встречи изменить нельзя», «Маленькие трагедии</a:t>
            </a:r>
            <a:r>
              <a:rPr lang="ru-RU" b="1" dirty="0" smtClean="0"/>
              <a:t>», </a:t>
            </a:r>
            <a:r>
              <a:rPr lang="ru-RU" b="1" dirty="0"/>
              <a:t>«Хозяин тайги», «Вертикаль», «Служили два товарища», «Сказ про то, как царь Пётр арапа женил</a:t>
            </a:r>
            <a:r>
              <a:rPr lang="ru-RU" b="1" dirty="0" smtClean="0"/>
              <a:t>», </a:t>
            </a:r>
            <a:r>
              <a:rPr lang="ru-RU" b="1" dirty="0"/>
              <a:t>«Плохой хороший человек</a:t>
            </a:r>
            <a:r>
              <a:rPr lang="ru-RU" b="1" dirty="0" smtClean="0"/>
              <a:t>» и др.)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32448" cy="4968552"/>
          </a:xfrm>
        </p:spPr>
      </p:pic>
    </p:spTree>
    <p:extLst>
      <p:ext uri="{BB962C8B-B14F-4D97-AF65-F5344CB8AC3E}">
        <p14:creationId xmlns:p14="http://schemas.microsoft.com/office/powerpoint/2010/main" val="4047894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129</TotalTime>
  <Words>750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Авторская песня</vt:lpstr>
      <vt:lpstr>АВТОРСКАЯ ПЕСНЯ - </vt:lpstr>
      <vt:lpstr>АВТОРСКАЯ ПЕСНЯ</vt:lpstr>
      <vt:lpstr>В РАЗВИТИИ АВТОРСКОЙ ПЕСНИ 50-Х - 60-Х ГОДОВ МОЖНО ВЫДЕЛИТЬ НЕСКОЛЬКО ЭТАПОВ</vt:lpstr>
      <vt:lpstr>Александр Аркадьевич Галич (Гинзбург)  (1918-1977)</vt:lpstr>
      <vt:lpstr>Булат Шалвович Окуджава (1924-1997)</vt:lpstr>
      <vt:lpstr>Юрий Иосифович Визбор (1934-1984)</vt:lpstr>
      <vt:lpstr>Юлий Черсанович Ким (род. в 1936)</vt:lpstr>
      <vt:lpstr>Владимир Семенович Высоцкий (1938-1980)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песня</dc:title>
  <dc:creator>User</dc:creator>
  <cp:lastModifiedBy>User</cp:lastModifiedBy>
  <cp:revision>16</cp:revision>
  <dcterms:created xsi:type="dcterms:W3CDTF">2013-05-19T14:23:05Z</dcterms:created>
  <dcterms:modified xsi:type="dcterms:W3CDTF">2013-05-19T16:32:43Z</dcterms:modified>
</cp:coreProperties>
</file>